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563C26-5D76-491D-99FF-4AE4357FC520}" type="datetimeFigureOut">
              <a:rPr lang="es-MX" smtClean="0"/>
              <a:t>20/10/2010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1377DF-EED6-41A1-8A9F-B5461E191FF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HECHO POR: JULIO RAMOS RODRIGUEZ,EDGAR SAMUEL BELTRAN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/>
              <a:t>MAPA MENTAL</a:t>
            </a:r>
            <a:endParaRPr lang="es-MX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f_5heatu9Es/S4rJlyBwCnI/AAAAAAAAACg/7kAqsegxclM/s400/Swit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28604"/>
            <a:ext cx="1214446" cy="1214446"/>
          </a:xfrm>
          <a:prstGeom prst="rect">
            <a:avLst/>
          </a:prstGeom>
          <a:noFill/>
        </p:spPr>
      </p:pic>
      <p:cxnSp>
        <p:nvCxnSpPr>
          <p:cNvPr id="10" name="9 Conector recto de flecha"/>
          <p:cNvCxnSpPr/>
          <p:nvPr/>
        </p:nvCxnSpPr>
        <p:spPr>
          <a:xfrm>
            <a:off x="1857356" y="1214422"/>
            <a:ext cx="212884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962837" y="987966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357818" y="1142984"/>
            <a:ext cx="221457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429256" y="916528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 rot="19075062">
            <a:off x="2037445" y="2017241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cxnSp>
        <p:nvCxnSpPr>
          <p:cNvPr id="23" name="22 Conector recto de flecha"/>
          <p:cNvCxnSpPr/>
          <p:nvPr/>
        </p:nvCxnSpPr>
        <p:spPr>
          <a:xfrm rot="16200000" flipH="1">
            <a:off x="5036347" y="1678769"/>
            <a:ext cx="1428760" cy="10715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 rot="3176404">
            <a:off x="4871370" y="2054967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ETHERNET</a:t>
            </a:r>
            <a:endParaRPr lang="es-MX" dirty="0"/>
          </a:p>
        </p:txBody>
      </p:sp>
      <p:pic>
        <p:nvPicPr>
          <p:cNvPr id="1032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00042"/>
            <a:ext cx="1309670" cy="1309670"/>
          </a:xfrm>
          <a:prstGeom prst="rect">
            <a:avLst/>
          </a:prstGeom>
          <a:noFill/>
        </p:spPr>
      </p:pic>
      <p:pic>
        <p:nvPicPr>
          <p:cNvPr id="26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928934"/>
            <a:ext cx="1309670" cy="1309670"/>
          </a:xfrm>
          <a:prstGeom prst="rect">
            <a:avLst/>
          </a:prstGeom>
          <a:noFill/>
        </p:spPr>
      </p:pic>
      <p:pic>
        <p:nvPicPr>
          <p:cNvPr id="27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786058"/>
            <a:ext cx="1309670" cy="1309670"/>
          </a:xfrm>
          <a:prstGeom prst="rect">
            <a:avLst/>
          </a:prstGeom>
          <a:noFill/>
        </p:spPr>
      </p:pic>
      <p:pic>
        <p:nvPicPr>
          <p:cNvPr id="28" name="Picture 8" descr="http://computadorasxp.com/eshop/images/COMP.%20MAR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642918"/>
            <a:ext cx="1309670" cy="1309670"/>
          </a:xfrm>
          <a:prstGeom prst="rect">
            <a:avLst/>
          </a:prstGeom>
          <a:noFill/>
        </p:spPr>
      </p:pic>
      <p:sp>
        <p:nvSpPr>
          <p:cNvPr id="29" name="28 CuadroTexto"/>
          <p:cNvSpPr txBox="1"/>
          <p:nvPr/>
        </p:nvSpPr>
        <p:spPr>
          <a:xfrm>
            <a:off x="928662" y="435769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TARJETA DE RED </a:t>
            </a:r>
          </a:p>
          <a:p>
            <a:r>
              <a:rPr lang="es-MX" dirty="0" smtClean="0"/>
              <a:t>Sirve de vinculo entre la computadora y la red.</a:t>
            </a:r>
            <a:endParaRPr lang="es-MX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429388" y="4071942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COMPUTADORA</a:t>
            </a:r>
          </a:p>
          <a:p>
            <a:r>
              <a:rPr lang="es-MX" dirty="0" smtClean="0"/>
              <a:t>Es la maquina que utilizamos para procesar</a:t>
            </a:r>
          </a:p>
        </p:txBody>
      </p:sp>
      <p:cxnSp>
        <p:nvCxnSpPr>
          <p:cNvPr id="37" name="36 Conector recto de flecha"/>
          <p:cNvCxnSpPr/>
          <p:nvPr/>
        </p:nvCxnSpPr>
        <p:spPr>
          <a:xfrm rot="10800000" flipV="1">
            <a:off x="2214546" y="1643050"/>
            <a:ext cx="1857388" cy="15716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5400000">
            <a:off x="3107521" y="3036092"/>
            <a:ext cx="278608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3929058" y="4500570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COMPUTADOR: este elemento  trasmite los paquetes de datos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INTERNET:</a:t>
            </a:r>
          </a:p>
          <a:p>
            <a:pPr>
              <a:buNone/>
            </a:pPr>
            <a:r>
              <a:rPr lang="es-MX" dirty="0" smtClean="0"/>
              <a:t>Es una red entre otros servicios de correo electrónico,facebook,twitter,entre las navegaciones graficas.</a:t>
            </a:r>
          </a:p>
          <a:p>
            <a:pPr>
              <a:buNone/>
            </a:pPr>
            <a:r>
              <a:rPr lang="es-MX" dirty="0" smtClean="0"/>
              <a:t>Este medio usa las siglas (</a:t>
            </a:r>
            <a:r>
              <a:rPr lang="es-MX" dirty="0" err="1" smtClean="0"/>
              <a:t>www</a:t>
            </a:r>
            <a:r>
              <a:rPr lang="es-MX" dirty="0" smtClean="0"/>
              <a:t>) las cuales significan </a:t>
            </a:r>
            <a:r>
              <a:rPr lang="es-MX" dirty="0" err="1" smtClean="0"/>
              <a:t>Wordl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 para poder acezar a las paginas o direcciones solicitadas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r>
              <a:rPr lang="es-MX" dirty="0" err="1" smtClean="0"/>
              <a:t>World</a:t>
            </a:r>
            <a:r>
              <a:rPr lang="es-MX" dirty="0" smtClean="0"/>
              <a:t> </a:t>
            </a:r>
            <a:r>
              <a:rPr lang="es-MX" dirty="0" err="1" smtClean="0"/>
              <a:t>wide</a:t>
            </a:r>
            <a:r>
              <a:rPr lang="es-MX" dirty="0" smtClean="0"/>
              <a:t> web.</a:t>
            </a:r>
          </a:p>
          <a:p>
            <a:r>
              <a:rPr lang="es-MX" dirty="0" smtClean="0"/>
              <a:t>Estas siglas o simplemente web, es como se llama </a:t>
            </a:r>
            <a:r>
              <a:rPr lang="es-MX" dirty="0" err="1" smtClean="0"/>
              <a:t>comunmente</a:t>
            </a:r>
            <a:r>
              <a:rPr lang="es-MX" dirty="0" smtClean="0"/>
              <a:t> como una gran telaraña mundial de comunicaciones.</a:t>
            </a:r>
          </a:p>
          <a:p>
            <a:r>
              <a:rPr lang="es-MX" dirty="0" smtClean="0"/>
              <a:t>La web es un sistema distribuidor de </a:t>
            </a:r>
            <a:r>
              <a:rPr lang="es-MX" dirty="0" err="1" smtClean="0"/>
              <a:t>informacion</a:t>
            </a:r>
            <a:r>
              <a:rPr lang="es-MX" dirty="0" smtClean="0"/>
              <a:t> basado en hipertexto e </a:t>
            </a:r>
            <a:r>
              <a:rPr lang="es-MX" dirty="0" err="1" smtClean="0"/>
              <a:t>hipermedia;desarrollado</a:t>
            </a:r>
            <a:r>
              <a:rPr lang="es-MX" dirty="0" smtClean="0"/>
              <a:t> en 1990 bajo la </a:t>
            </a:r>
            <a:r>
              <a:rPr lang="es-MX" dirty="0" err="1" smtClean="0"/>
              <a:t>direccion</a:t>
            </a:r>
            <a:r>
              <a:rPr lang="es-MX" dirty="0" smtClean="0"/>
              <a:t> de </a:t>
            </a:r>
            <a:r>
              <a:rPr lang="es-MX" dirty="0" err="1" smtClean="0"/>
              <a:t>timm</a:t>
            </a:r>
            <a:r>
              <a:rPr lang="es-MX" dirty="0" smtClean="0"/>
              <a:t> </a:t>
            </a:r>
            <a:r>
              <a:rPr lang="es-MX" dirty="0" err="1" smtClean="0"/>
              <a:t>berners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HTML:es</a:t>
            </a:r>
            <a:r>
              <a:rPr lang="es-MX" dirty="0" smtClean="0"/>
              <a:t> un protocolo de transferencia de </a:t>
            </a:r>
            <a:r>
              <a:rPr lang="es-MX" dirty="0" err="1" smtClean="0"/>
              <a:t>impertesto</a:t>
            </a:r>
            <a:r>
              <a:rPr lang="es-MX" dirty="0" smtClean="0"/>
              <a:t> ejemplo:</a:t>
            </a:r>
          </a:p>
          <a:p>
            <a:r>
              <a:rPr lang="es-MX" dirty="0" smtClean="0"/>
              <a:t>&lt;</a:t>
            </a:r>
            <a:r>
              <a:rPr lang="es-MX" dirty="0" err="1" smtClean="0"/>
              <a:t>html</a:t>
            </a:r>
            <a:r>
              <a:rPr lang="es-MX" dirty="0" smtClean="0"/>
              <a:t>&gt;</a:t>
            </a:r>
          </a:p>
          <a:p>
            <a:r>
              <a:rPr lang="es-MX" dirty="0" smtClean="0"/>
              <a:t>&lt;</a:t>
            </a:r>
            <a:r>
              <a:rPr lang="es-MX" dirty="0" err="1" smtClean="0"/>
              <a:t>body</a:t>
            </a:r>
            <a:r>
              <a:rPr lang="es-MX" dirty="0" smtClean="0"/>
              <a:t>&gt;etc</a:t>
            </a:r>
            <a:r>
              <a:rPr lang="es-MX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146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HECHO POR: JULIO RAMOS RODRIGUEZ,EDGAR SAMUEL BELTRAN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HECHO POR: JULIO RAMOS RODRIGUEZ, EDGAR SAMUEL BELTRAN</dc:title>
  <dc:creator>Estudiante</dc:creator>
  <cp:lastModifiedBy>Estudiante</cp:lastModifiedBy>
  <cp:revision>4</cp:revision>
  <dcterms:created xsi:type="dcterms:W3CDTF">2010-10-20T15:54:35Z</dcterms:created>
  <dcterms:modified xsi:type="dcterms:W3CDTF">2010-10-20T16:30:57Z</dcterms:modified>
</cp:coreProperties>
</file>